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61" r:id="rId5"/>
    <p:sldId id="263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7C9302-04EA-462A-BFFE-471C7BE92C1C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450204-405C-406A-8FDB-8ACF24DCA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Hinduism &amp; Buddhism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6019800"/>
            <a:ext cx="57912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Becky Williams &amp; Samantha Barley</a:t>
            </a:r>
          </a:p>
          <a:p>
            <a:pPr algn="r"/>
            <a:r>
              <a:rPr lang="en-US" sz="1700" dirty="0" smtClean="0"/>
              <a:t>Nov. </a:t>
            </a:r>
            <a:r>
              <a:rPr lang="en-US" sz="1700" smtClean="0"/>
              <a:t>10, </a:t>
            </a:r>
            <a:r>
              <a:rPr lang="en-US" sz="1700" dirty="0" smtClean="0"/>
              <a:t>2009   Period 9/10 </a:t>
            </a:r>
            <a:endParaRPr lang="en-US" sz="1700" dirty="0"/>
          </a:p>
        </p:txBody>
      </p:sp>
      <p:pic>
        <p:nvPicPr>
          <p:cNvPr id="7170" name="Picture 2" descr="http://higherbalance.files.wordpress.com/2008/08/mand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657600" cy="3657600"/>
          </a:xfrm>
          <a:prstGeom prst="rect">
            <a:avLst/>
          </a:prstGeom>
          <a:noFill/>
        </p:spPr>
      </p:pic>
      <p:pic>
        <p:nvPicPr>
          <p:cNvPr id="7172" name="Picture 4" descr="http://burningbosom.files.wordpress.com/2008/03/buddh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219200"/>
            <a:ext cx="3172981" cy="4022725"/>
          </a:xfrm>
          <a:prstGeom prst="rect">
            <a:avLst/>
          </a:prstGeom>
          <a:noFill/>
        </p:spPr>
      </p:pic>
      <p:pic>
        <p:nvPicPr>
          <p:cNvPr id="7174" name="Picture 6" descr="http://hinduism.iskcon.com/img/practice/birth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52400"/>
            <a:ext cx="2775497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3429000" cy="990600"/>
          </a:xfrm>
        </p:spPr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Birth Rites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Buddha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Sacred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Mandala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76800" y="304800"/>
            <a:ext cx="34290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Buddhism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733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Birth Rites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Every Hindu couple is responsible for passing on the religion by having children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Punsavana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is preformed in the 3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month of pregnancy for the fetus strength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Simantonnyana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is preformed in the 7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month of pregnancy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Prayers for the child's mental development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is believed that the mental state of the mother effects that of the baby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Jatakarma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is preformed when the baby is born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Honey is put in the babies mouth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name of God is whispered in the babies ear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There are also ceremonies for the naming of the baby, their first trip out, first taste of solid food, ear piercing, and first haircut.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 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886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Buddha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Buddha means “awakened one”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Siddhartha Gautama is the Buddha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Born in 580 BCE around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Lumbini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in present-day Nepal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 thought he would not have to experience death or sickness, but one day after seeing an old man, a sick man, and a corpse, he realized that death was inescapable.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 took this as a sign to be a homeless holy man.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 was trying to find answers of how to avoid death.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Encouraged to follow a life of discipline. Even though he practiced meditation he still could not escape the world of suffering.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Buddha Continued…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153400" cy="4419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 then abandoned a life of self denial and lived a life of midway luxury.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One day sitting under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Bodhi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tree he achieved Enlightenment and became Buddha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Buddha set in motion the idea of Wheel of Teaching, rather then worshipping one god or gods, it center around teaching.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Buddha taught for 45 years of his life and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taugh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Arahants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his disciples, who attained Enlightenment for themselves.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7338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Mandala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is a symbolic picture of the universe, they are paintings created by colored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snd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on a table.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Represents an imaginary place to think about during meditation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creation of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mandalas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transmits positive energy into the universe; they purify and heal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Each different design teaches a different lesson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design is first marked off with chalk on a wooden platform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Start from the center and work outward, using metal funnels.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sand is from ground marble or gems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Sacred </a:t>
            </a:r>
            <a:r>
              <a:rPr lang="en-US" dirty="0" err="1" smtClean="0"/>
              <a:t>Mandala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Sacred </a:t>
            </a:r>
            <a:r>
              <a:rPr lang="en-US" dirty="0" err="1" smtClean="0"/>
              <a:t>Mandala</a:t>
            </a:r>
            <a:r>
              <a:rPr lang="en-US" dirty="0" smtClean="0"/>
              <a:t> continued…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1589567"/>
            <a:ext cx="8045301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Once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mandala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is complete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There is a healing ceremony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One monk begins ruining the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mandala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by scraping a knuckle through the sand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second monk takes a paint brush and sweeps the sand towards the center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destruction is to remember the impermanence of life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colored sand is swept into an urn and poured into flowing water.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</TotalTime>
  <Words>469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Hinduism &amp; Buddhism </vt:lpstr>
      <vt:lpstr>Hinduism</vt:lpstr>
      <vt:lpstr>Hinduism </vt:lpstr>
      <vt:lpstr>Buddhism</vt:lpstr>
      <vt:lpstr>The Buddha Continued…</vt:lpstr>
      <vt:lpstr>Sacred Mandala</vt:lpstr>
      <vt:lpstr>Sacred Mandala continued…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&amp; Buddhism </dc:title>
  <dc:creator>rebeccaswilliams</dc:creator>
  <cp:lastModifiedBy>rebeccaswilliams</cp:lastModifiedBy>
  <cp:revision>9</cp:revision>
  <dcterms:created xsi:type="dcterms:W3CDTF">2009-11-05T17:21:04Z</dcterms:created>
  <dcterms:modified xsi:type="dcterms:W3CDTF">2009-11-10T17:15:21Z</dcterms:modified>
</cp:coreProperties>
</file>